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9" r:id="rId2"/>
    <p:sldId id="260" r:id="rId3"/>
    <p:sldId id="267" r:id="rId4"/>
    <p:sldId id="261" r:id="rId5"/>
    <p:sldId id="264" r:id="rId6"/>
    <p:sldId id="269" r:id="rId7"/>
    <p:sldId id="284" r:id="rId8"/>
    <p:sldId id="270" r:id="rId9"/>
    <p:sldId id="275" r:id="rId10"/>
    <p:sldId id="274" r:id="rId11"/>
    <p:sldId id="276" r:id="rId12"/>
    <p:sldId id="273" r:id="rId13"/>
    <p:sldId id="277" r:id="rId14"/>
    <p:sldId id="289" r:id="rId15"/>
    <p:sldId id="290" r:id="rId16"/>
    <p:sldId id="272" r:id="rId17"/>
    <p:sldId id="278" r:id="rId18"/>
    <p:sldId id="271" r:id="rId19"/>
    <p:sldId id="281" r:id="rId20"/>
    <p:sldId id="282" r:id="rId21"/>
    <p:sldId id="283" r:id="rId22"/>
    <p:sldId id="280" r:id="rId23"/>
    <p:sldId id="285" r:id="rId24"/>
    <p:sldId id="286" r:id="rId25"/>
    <p:sldId id="265" r:id="rId26"/>
    <p:sldId id="266" r:id="rId27"/>
    <p:sldId id="288" r:id="rId28"/>
    <p:sldId id="287" r:id="rId29"/>
    <p:sldId id="262" r:id="rId30"/>
    <p:sldId id="268" r:id="rId31"/>
    <p:sldId id="263" r:id="rId32"/>
  </p:sldIdLst>
  <p:sldSz cx="9144000" cy="6858000" type="screen4x3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33"/>
    <a:srgbClr val="66FFFF"/>
    <a:srgbClr val="00FFFF"/>
    <a:srgbClr val="99CCFF"/>
    <a:srgbClr val="FF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4660"/>
  </p:normalViewPr>
  <p:slideViewPr>
    <p:cSldViewPr>
      <p:cViewPr>
        <p:scale>
          <a:sx n="66" d="100"/>
          <a:sy n="66" d="100"/>
        </p:scale>
        <p:origin x="-2220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31EFE70-F5D3-49F6-8C2B-91E6FE538D8A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73BDB0-E372-4B9A-BF91-3538DDDD21CB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340726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54139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0535592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6534789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243021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39218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392538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509275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689109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9919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70536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5577339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3E8A56-526A-4CC4-96EA-C5813A8209A1}" type="datetimeFigureOut">
              <a:rPr lang="es-VE" smtClean="0"/>
              <a:t>16/4/2024</a:t>
            </a:fld>
            <a:endParaRPr lang="es-VE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5A748-2D88-43B0-A6BB-B6B94CED3E06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362336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377857" y="836712"/>
            <a:ext cx="63882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5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Programación Web</a:t>
            </a:r>
            <a:endParaRPr lang="es-VE" sz="5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3490614" y="1627533"/>
            <a:ext cx="21627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1</a:t>
            </a:r>
            <a:endParaRPr lang="es-VE" sz="3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0879" y="2636912"/>
            <a:ext cx="5122242" cy="392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Rosa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579821" y="1700808"/>
            <a:ext cx="320009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Trayente principalmente al público femenino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elicado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Romántico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Inocencia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Infancia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Comodidad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181" y="1359932"/>
            <a:ext cx="4752528" cy="1866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477" y="3494279"/>
            <a:ext cx="4752528" cy="1860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121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Rosa</a:t>
            </a:r>
          </a:p>
        </p:txBody>
      </p:sp>
      <p:pic>
        <p:nvPicPr>
          <p:cNvPr id="15362" name="Picture 2" descr="Pink Beauty Web Interface Designing on Behanc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309"/>
          <a:stretch/>
        </p:blipFill>
        <p:spPr bwMode="auto">
          <a:xfrm>
            <a:off x="2339752" y="188640"/>
            <a:ext cx="6211076" cy="6264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1618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Azul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691201" y="1772816"/>
            <a:ext cx="1654620" cy="2112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Formalidad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Serenidad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Frialdad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onfianza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357499"/>
            <a:ext cx="5400600" cy="2113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3573017"/>
            <a:ext cx="5400600" cy="2114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6929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949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Azul</a:t>
            </a:r>
          </a:p>
        </p:txBody>
      </p:sp>
      <p:pic>
        <p:nvPicPr>
          <p:cNvPr id="16386" name="Picture 2" descr="BBVA - Agence MEDIA MARKETING CONSULTING pur perform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243947"/>
            <a:ext cx="6386611" cy="638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947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Morado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691201" y="1772816"/>
            <a:ext cx="200567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Lujo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Misterio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Autenticidad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Espiritualismo 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5" y="1359932"/>
            <a:ext cx="5419565" cy="2102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573" y="3573016"/>
            <a:ext cx="5419566" cy="2084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6379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467544" y="822524"/>
            <a:ext cx="15103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Morado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208"/>
          <a:stretch/>
        </p:blipFill>
        <p:spPr bwMode="auto">
          <a:xfrm>
            <a:off x="2195736" y="584126"/>
            <a:ext cx="6267639" cy="59023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750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71697" y="76470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Rojo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619771" y="1974709"/>
            <a:ext cx="186301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Impresión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Agresividad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Impulsividad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Energía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Peligro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Tomar acción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1277774"/>
            <a:ext cx="5400600" cy="2115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7" y="3537629"/>
            <a:ext cx="5404135" cy="2123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8597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49316" y="503094"/>
            <a:ext cx="9829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Rojo</a:t>
            </a:r>
          </a:p>
        </p:txBody>
      </p:sp>
      <p:pic>
        <p:nvPicPr>
          <p:cNvPr id="17412" name="Picture 4" descr="Diseño web para lascompañías de entrega - MotoCM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97" y="1322339"/>
            <a:ext cx="7920880" cy="529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656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83568" y="69269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Naranja</a:t>
            </a:r>
          </a:p>
        </p:txBody>
      </p:sp>
      <p:sp>
        <p:nvSpPr>
          <p:cNvPr id="17" name="16 CuadroTexto"/>
          <p:cNvSpPr txBox="1"/>
          <p:nvPr/>
        </p:nvSpPr>
        <p:spPr>
          <a:xfrm>
            <a:off x="578991" y="1771261"/>
            <a:ext cx="2161169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Sustituye al rojo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Vitalidad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Creatividad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Carisma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Moderno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Divertido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Tomar acción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069" y="1215916"/>
            <a:ext cx="5796136" cy="22594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8069" y="3601414"/>
            <a:ext cx="5796136" cy="2256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3432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83568" y="692696"/>
            <a:ext cx="15199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Naranja</a:t>
            </a:r>
          </a:p>
        </p:txBody>
      </p:sp>
      <p:pic>
        <p:nvPicPr>
          <p:cNvPr id="2050" name="Picture 2" descr="Awesome Websites with an Orange Color Palette (48 Exampl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36" y="1556792"/>
            <a:ext cx="8151594" cy="458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286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467544" y="2060848"/>
            <a:ext cx="785471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 smtClean="0">
                <a:solidFill>
                  <a:schemeClr val="bg1"/>
                </a:solidFill>
                <a:latin typeface="Arial" panose="020B0604020202020204" pitchFamily="34" charset="0"/>
                <a:ea typeface="Futura" panose="02020800000000000000" pitchFamily="18" charset="0"/>
                <a:cs typeface="Arial" panose="020B0604020202020204" pitchFamily="34" charset="0"/>
              </a:rPr>
              <a:t>Espacio de Trabajo</a:t>
            </a:r>
            <a:endParaRPr lang="es-VE" sz="8800" dirty="0">
              <a:solidFill>
                <a:schemeClr val="bg1"/>
              </a:solidFill>
              <a:latin typeface="Arial" panose="020B0604020202020204" pitchFamily="34" charset="0"/>
              <a:ea typeface="Futura" panose="02020800000000000000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77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59835" y="764704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Amarillo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539552" y="1524270"/>
            <a:ext cx="2376264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Público infantil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Diversión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Optimismo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Alegría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Comida Infantil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Presente en Comida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1054034"/>
            <a:ext cx="5510698" cy="2158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3" y="3400774"/>
            <a:ext cx="5544842" cy="218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4843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323528" y="764704"/>
            <a:ext cx="16546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Amarillo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" b="52555"/>
          <a:stretch/>
        </p:blipFill>
        <p:spPr bwMode="auto">
          <a:xfrm>
            <a:off x="2195736" y="470857"/>
            <a:ext cx="6687767" cy="59191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740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1163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Verde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915549" y="1700808"/>
            <a:ext cx="286436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Ecológico y relacionado al medio ambiente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Crecimiento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Orgánico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Frescura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Serenidad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Salud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Tranquilidad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45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866" y="1515407"/>
            <a:ext cx="4688849" cy="1839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7870" y="3541523"/>
            <a:ext cx="4693845" cy="18336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75782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539552" y="738282"/>
            <a:ext cx="1163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Verde</a:t>
            </a:r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" r="15" b="84412"/>
          <a:stretch/>
        </p:blipFill>
        <p:spPr bwMode="auto">
          <a:xfrm>
            <a:off x="2032597" y="332656"/>
            <a:ext cx="6635599" cy="580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738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0517" y="2028617"/>
            <a:ext cx="80029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Tipografía y su elección</a:t>
            </a:r>
            <a:endParaRPr lang="es-VE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67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CuadroTexto"/>
          <p:cNvSpPr txBox="1"/>
          <p:nvPr/>
        </p:nvSpPr>
        <p:spPr>
          <a:xfrm>
            <a:off x="539553" y="764704"/>
            <a:ext cx="60486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Serif (</a:t>
            </a:r>
            <a:r>
              <a:rPr lang="es-MX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Serifa</a:t>
            </a:r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 Romanas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tienen adornos o remates. Para párrafos largos. Transmiten formalidad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515414" y="2060848"/>
            <a:ext cx="51125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Sans Serif (Sin </a:t>
            </a:r>
            <a:r>
              <a:rPr lang="es-MX" sz="2000" b="1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Serifa</a:t>
            </a:r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o Palo Seco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tienen adornos. Textos cortos o titulares para no hacer complicada la lectura. Transmite modernidad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39553" y="4255129"/>
            <a:ext cx="4320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Script o Cursiva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Para firmas o citas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18 CuadroTexto"/>
          <p:cNvSpPr txBox="1"/>
          <p:nvPr/>
        </p:nvSpPr>
        <p:spPr>
          <a:xfrm>
            <a:off x="534549" y="5273045"/>
            <a:ext cx="51175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Decorativa o de Fantasía</a:t>
            </a: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no están hechas para ser legibles. Titulares cortos o solo para resaltar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6681801" y="347172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s-VE" sz="9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6784392" y="2060848"/>
            <a:ext cx="93807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8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es-VE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9 CuadroTexto"/>
          <p:cNvSpPr txBox="1"/>
          <p:nvPr/>
        </p:nvSpPr>
        <p:spPr>
          <a:xfrm>
            <a:off x="6515568" y="4193574"/>
            <a:ext cx="1024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400" dirty="0">
                <a:solidFill>
                  <a:schemeClr val="bg1"/>
                </a:solidFill>
                <a:latin typeface="Amsterdam 1" panose="02000500000000000000" pitchFamily="2" charset="0"/>
              </a:rPr>
              <a:t>A</a:t>
            </a:r>
            <a:endParaRPr lang="es-VE" sz="2400" dirty="0">
              <a:solidFill>
                <a:schemeClr val="bg1"/>
              </a:solidFill>
              <a:latin typeface="Amsterdam 1" panose="02000500000000000000" pitchFamily="2" charset="0"/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6603720" y="4869160"/>
            <a:ext cx="10967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9600" dirty="0" smtClean="0">
                <a:solidFill>
                  <a:schemeClr val="bg1"/>
                </a:solidFill>
                <a:latin typeface="Phage Rough" panose="02000500000000000000" pitchFamily="2" charset="0"/>
              </a:rPr>
              <a:t>A</a:t>
            </a:r>
            <a:endParaRPr lang="es-VE" sz="9600" dirty="0">
              <a:solidFill>
                <a:schemeClr val="bg1"/>
              </a:solidFill>
              <a:latin typeface="Phage Rough" panose="02000500000000000000" pitchFamily="2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680" y="347172"/>
            <a:ext cx="1729736" cy="6091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581" y="450498"/>
            <a:ext cx="1847697" cy="5956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646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38741" y="199673"/>
            <a:ext cx="2576346" cy="496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Debe tener contraste</a:t>
            </a:r>
          </a:p>
        </p:txBody>
      </p:sp>
      <p:pic>
        <p:nvPicPr>
          <p:cNvPr id="13313" name="Picture 1" descr="C:\Users\Leonardo\Downloads\Rectangle 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17" y="753671"/>
            <a:ext cx="4896544" cy="2004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9 CuadroTexto"/>
          <p:cNvSpPr txBox="1"/>
          <p:nvPr/>
        </p:nvSpPr>
        <p:spPr>
          <a:xfrm>
            <a:off x="368085" y="3586617"/>
            <a:ext cx="4272452" cy="496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Tres fuentes van a competir entre sí</a:t>
            </a:r>
          </a:p>
        </p:txBody>
      </p:sp>
      <p:pic>
        <p:nvPicPr>
          <p:cNvPr id="13314" name="Picture 2" descr="C:\Users\Leonardo\Downloads\Group 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1" t="13879" r="9106" b="24987"/>
          <a:stretch/>
        </p:blipFill>
        <p:spPr bwMode="auto">
          <a:xfrm>
            <a:off x="1025217" y="4243603"/>
            <a:ext cx="7075714" cy="230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3163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23528" y="476672"/>
            <a:ext cx="5482591" cy="496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tamaños y grosores nos sirven para dividir</a:t>
            </a:r>
          </a:p>
        </p:txBody>
      </p:sp>
      <p:sp>
        <p:nvSpPr>
          <p:cNvPr id="3" name="2 CuadroTexto"/>
          <p:cNvSpPr txBox="1"/>
          <p:nvPr/>
        </p:nvSpPr>
        <p:spPr>
          <a:xfrm>
            <a:off x="323528" y="3717032"/>
            <a:ext cx="6813084" cy="496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 necesitamos que algo se lea, no sacrificar la legibilidad </a:t>
            </a:r>
          </a:p>
        </p:txBody>
      </p:sp>
      <p:pic>
        <p:nvPicPr>
          <p:cNvPr id="25602" name="Picture 2" descr="C:\Users\Leonardo\Downloads\Group 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6" t="22723" r="16898" b="31152"/>
          <a:stretch/>
        </p:blipFill>
        <p:spPr bwMode="auto">
          <a:xfrm>
            <a:off x="1475656" y="1115122"/>
            <a:ext cx="5937515" cy="1851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Leonardo\Downloads\Rectangle 2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4" t="31941" r="20146" b="17487"/>
          <a:stretch/>
        </p:blipFill>
        <p:spPr bwMode="auto">
          <a:xfrm>
            <a:off x="1277467" y="4365104"/>
            <a:ext cx="6333892" cy="2029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808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4 CuadroTexto"/>
          <p:cNvSpPr txBox="1"/>
          <p:nvPr/>
        </p:nvSpPr>
        <p:spPr>
          <a:xfrm>
            <a:off x="323528" y="1144600"/>
            <a:ext cx="3402342" cy="496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Tomar en cuenta el contexto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6626" name="Picture 2" descr="C:\Users\Leonardo\Downloads\Group 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5" y="1988840"/>
            <a:ext cx="8427330" cy="346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401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73490" y="764704"/>
            <a:ext cx="5897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Etapas de desarrollo de Software</a:t>
            </a:r>
            <a:endParaRPr lang="es-V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Leonardo\Desktop\programacion_web_primer_modulo\contenido_curso\2_diseñando_una_web\modelo_cascada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7" t="5907" r="10172" b="7613"/>
          <a:stretch/>
        </p:blipFill>
        <p:spPr bwMode="auto">
          <a:xfrm>
            <a:off x="755576" y="1628800"/>
            <a:ext cx="7656001" cy="4563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43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15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5" y="1040542"/>
            <a:ext cx="1872208" cy="1872208"/>
          </a:xfrm>
          <a:prstGeom prst="rect">
            <a:avLst/>
          </a:prstGeom>
        </p:spPr>
      </p:pic>
      <p:pic>
        <p:nvPicPr>
          <p:cNvPr id="18" name="17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452" y="4293096"/>
            <a:ext cx="2041653" cy="2041653"/>
          </a:xfrm>
          <a:prstGeom prst="rect">
            <a:avLst/>
          </a:prstGeom>
        </p:spPr>
      </p:pic>
      <p:pic>
        <p:nvPicPr>
          <p:cNvPr id="19" name="18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24" y="1124744"/>
            <a:ext cx="1872208" cy="1864407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952959" y="332656"/>
            <a:ext cx="23567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Editor de código:</a:t>
            </a:r>
          </a:p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Visual Studio </a:t>
            </a:r>
            <a:r>
              <a:rPr lang="es-MX" sz="20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Code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7 CuadroTexto"/>
          <p:cNvSpPr txBox="1"/>
          <p:nvPr/>
        </p:nvSpPr>
        <p:spPr>
          <a:xfrm>
            <a:off x="4672499" y="332656"/>
            <a:ext cx="39292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Sistema de control de versiones:</a:t>
            </a:r>
          </a:p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8 CuadroTexto"/>
          <p:cNvSpPr txBox="1"/>
          <p:nvPr/>
        </p:nvSpPr>
        <p:spPr>
          <a:xfrm>
            <a:off x="3268389" y="3604425"/>
            <a:ext cx="22397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página:</a:t>
            </a:r>
          </a:p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07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63151" y="908720"/>
            <a:ext cx="29803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¿Qué es Figma?</a:t>
            </a:r>
            <a:endParaRPr lang="es-V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6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298850"/>
            <a:ext cx="2041653" cy="2041653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655536" y="1566332"/>
            <a:ext cx="51913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Figma es un editor de gráficos vectorial y una herramienta de generación de prototipos, principalmente basada en la web, con características off-line adicionales habilitadas por aplicaciones de escritorio en </a:t>
            </a:r>
            <a:r>
              <a:rPr lang="es-MX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macOS</a:t>
            </a: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y Windows.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ágenes Vectoriales y Mapa de bits | Salón multimediablo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64" t="6281" r="4079" b="6039"/>
          <a:stretch/>
        </p:blipFill>
        <p:spPr bwMode="auto">
          <a:xfrm>
            <a:off x="1403648" y="3645024"/>
            <a:ext cx="6149498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230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673490" y="764704"/>
            <a:ext cx="32207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Figma</a:t>
            </a:r>
            <a:endParaRPr lang="es-V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579100" y="4733822"/>
            <a:ext cx="5078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Nuevo Documento o importar Documento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3 CuadroTexto"/>
          <p:cNvSpPr txBox="1"/>
          <p:nvPr/>
        </p:nvSpPr>
        <p:spPr>
          <a:xfrm>
            <a:off x="586537" y="1668266"/>
            <a:ext cx="23984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Equipos de Trabajo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4658038" y="1732014"/>
            <a:ext cx="13468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Proyectos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00" y="5195468"/>
            <a:ext cx="8139350" cy="962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594" y="2252647"/>
            <a:ext cx="2542113" cy="192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775" y="2316396"/>
            <a:ext cx="3132877" cy="192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42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1258898" y="1412776"/>
            <a:ext cx="6559381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Diseño de una página Web</a:t>
            </a:r>
            <a:endParaRPr lang="es-VE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82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37601" y="548680"/>
            <a:ext cx="8002966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Elección de Tipografía y Paleta de Colores</a:t>
            </a:r>
            <a:endParaRPr lang="es-VE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00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899592" y="836712"/>
            <a:ext cx="3161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Paleta de colores</a:t>
            </a:r>
            <a:endParaRPr lang="es-VE" sz="28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1" t="6904" r="1923" b="6035"/>
          <a:stretch/>
        </p:blipFill>
        <p:spPr bwMode="auto">
          <a:xfrm>
            <a:off x="4252879" y="3140968"/>
            <a:ext cx="4672199" cy="21419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132114" y="2605472"/>
            <a:ext cx="2141984" cy="3212976"/>
          </a:xfrm>
          <a:prstGeom prst="rect">
            <a:avLst/>
          </a:prstGeom>
        </p:spPr>
      </p:pic>
      <p:sp>
        <p:nvSpPr>
          <p:cNvPr id="4" name="3 CuadroTexto"/>
          <p:cNvSpPr txBox="1"/>
          <p:nvPr/>
        </p:nvSpPr>
        <p:spPr>
          <a:xfrm>
            <a:off x="575357" y="2276872"/>
            <a:ext cx="34655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Los colores chillones envejecen nuestra web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4246750" y="2213540"/>
            <a:ext cx="45675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Utilizar paletas de colores  modernos.</a:t>
            </a:r>
          </a:p>
          <a:p>
            <a:r>
              <a:rPr lang="es-MX" sz="20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usar blancos o negros sólidos</a:t>
            </a:r>
            <a:endParaRPr lang="es-V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8083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CuadroTexto"/>
          <p:cNvSpPr txBox="1"/>
          <p:nvPr/>
        </p:nvSpPr>
        <p:spPr>
          <a:xfrm>
            <a:off x="570517" y="2028617"/>
            <a:ext cx="8002966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88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Psicología de los colores</a:t>
            </a:r>
            <a:endParaRPr lang="es-VE" sz="8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2399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83568" y="692696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Marrón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683568" y="1916832"/>
            <a:ext cx="2198038" cy="25281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Naturaleza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Rustico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Calidez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Acogedor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Neutro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s-MX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afé y chocolate</a:t>
            </a:r>
            <a:endParaRPr lang="es-V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1215916"/>
            <a:ext cx="4787247" cy="1875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354785"/>
            <a:ext cx="4787247" cy="1861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253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90033">
                <a:lumMod val="81000"/>
              </a:srgbClr>
            </a:gs>
            <a:gs pos="84000">
              <a:schemeClr val="accent4">
                <a:lumMod val="25000"/>
              </a:schemeClr>
            </a:gs>
          </a:gsLst>
          <a:lin ang="19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683568" y="692696"/>
            <a:ext cx="14398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8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Marrón</a:t>
            </a:r>
          </a:p>
        </p:txBody>
      </p:sp>
      <p:pic>
        <p:nvPicPr>
          <p:cNvPr id="6146" name="Picture 2" descr="Brown websites - 20+ Best Brown Web Design Ideas 2023 | 99desig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079" y="116631"/>
            <a:ext cx="6408712" cy="64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818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315</Words>
  <Application>Microsoft Office PowerPoint</Application>
  <PresentationFormat>Presentación en pantalla (4:3)</PresentationFormat>
  <Paragraphs>101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2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</dc:creator>
  <cp:lastModifiedBy>Leonardo</cp:lastModifiedBy>
  <cp:revision>49</cp:revision>
  <dcterms:created xsi:type="dcterms:W3CDTF">2023-02-27T00:06:53Z</dcterms:created>
  <dcterms:modified xsi:type="dcterms:W3CDTF">2024-04-17T02:25:09Z</dcterms:modified>
</cp:coreProperties>
</file>